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notesMaster" Target="notesMasters/notesMaster1.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223" Type="http://schemas.openxmlformats.org/officeDocument/2006/relationships/theme" Target="theme/theme1.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0.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10.xml" /><Relationship Id="rId1" Type="http://schemas.openxmlformats.org/officeDocument/2006/relationships/slideLayout" Target="../slideLayouts/slideLayout1.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 Id="rId9" Type="http://schemas.openxmlformats.org/officeDocument/2006/relationships/image" Target="../media/image8.png" /></Relationships>
</file>

<file path=ppt/slides/_rels/slide1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9.xml" /></Relationships>
</file>

<file path=ppt/slides/_rels/slide18.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9.xml" /></Relationships>
</file>

<file path=ppt/slides/_rels/slide1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9.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IN" sz="1100" b="0" i="0" u="none" strike="noStrike" cap="none" dirty="0" err="1">
                <a:solidFill>
                  <a:schemeClr val="tx1"/>
                </a:solidFill>
                <a:latin typeface="Arial"/>
                <a:ea typeface="Arial"/>
                <a:cs typeface="Arial"/>
                <a:sym typeface="Arial"/>
              </a:rPr>
              <a:t>Anandharaj</a:t>
            </a:r>
            <a:r>
              <a:rPr lang="en-IN" sz="1100" b="0" i="0" u="none" strike="noStrike" cap="none" dirty="0">
                <a:solidFill>
                  <a:schemeClr val="tx1"/>
                </a:solidFill>
                <a:latin typeface="Arial"/>
                <a:ea typeface="Arial"/>
                <a:cs typeface="Arial"/>
                <a:sym typeface="Arial"/>
              </a:rPr>
              <a:t>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:71</a:t>
            </a:r>
            <a:r>
              <a:rPr lang="en-IN" sz="1100" b="0" i="0" u="none" strike="noStrike" cap="none" dirty="0">
                <a:solidFill>
                  <a:schemeClr val="tx1"/>
                </a:solidFill>
                <a:latin typeface="Arial"/>
                <a:ea typeface="Arial"/>
                <a:cs typeface="Arial"/>
                <a:sym typeface="Arial"/>
              </a:rPr>
              <a:t>0321104301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IN" sz="1100" dirty="0">
                <a:solidFill>
                  <a:schemeClr val="tx1"/>
                </a:solidFill>
              </a:rPr>
              <a:t>Angel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239</TotalTime>
  <Words>1184</Words>
  <Application>Microsoft Office PowerPoint</Application>
  <PresentationFormat>On-screen Show (16:9)</PresentationFormat>
  <Paragraphs>78</Paragraphs>
  <Slides>27</Slides>
  <Notes>17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Anandharaj R</cp:lastModifiedBy>
  <cp:revision>12</cp:revision>
  <dcterms:modified xsi:type="dcterms:W3CDTF">2024-04-11T09:34:25Z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